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Noto Sans" panose="020B0502040504020204" pitchFamily="34" charset="0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053" autoAdjust="0"/>
    <p:restoredTop sz="97039"/>
  </p:normalViewPr>
  <p:slideViewPr>
    <p:cSldViewPr snapToGrid="0" snapToObjects="1">
      <p:cViewPr>
        <p:scale>
          <a:sx n="100" d="100"/>
          <a:sy n="100" d="100"/>
        </p:scale>
        <p:origin x="2544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9BE6E0-C971-C0CA-9ACD-B79274EFDA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64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749BE1-51C7-3468-AEA9-AD6549DEC9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1188" y="578223"/>
            <a:ext cx="7969625" cy="3671048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2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1B8C0BC-7F91-4045-BA5A-CC114F375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1" cy="6858001"/>
          </a:xfrm>
          <a:custGeom>
            <a:avLst/>
            <a:gdLst>
              <a:gd name="connsiteX0" fmla="*/ 12192001 w 12192001"/>
              <a:gd name="connsiteY0" fmla="*/ 0 h 6858001"/>
              <a:gd name="connsiteX1" fmla="*/ 12192001 w 12192001"/>
              <a:gd name="connsiteY1" fmla="*/ 6858001 h 6858001"/>
              <a:gd name="connsiteX2" fmla="*/ 0 w 12192001"/>
              <a:gd name="connsiteY2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1" h="6858001">
                <a:moveTo>
                  <a:pt x="12192001" y="0"/>
                </a:moveTo>
                <a:lnTo>
                  <a:pt x="12192001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45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046F434-A0CE-4648-B7ED-F65F79DF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626518"/>
            <a:ext cx="10858499" cy="651765"/>
          </a:xfr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1" kern="1200" spc="-15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9">
            <a:extLst>
              <a:ext uri="{FF2B5EF4-FFF2-40B4-BE49-F238E27FC236}">
                <a16:creationId xmlns:a16="http://schemas.microsoft.com/office/drawing/2014/main" id="{A5AEB7B4-8602-EB4A-92EA-0457F850C8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950" y="1455497"/>
            <a:ext cx="10858500" cy="42595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36332F-A417-E745-E200-22B586EB21C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6124575"/>
            <a:ext cx="12192000" cy="7334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58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C0959E-D4A3-8EA0-24A6-9435CA44BC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540188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551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BABE-BBAD-CB46-A741-944DA49A4DC9}" type="datetimeFigureOut">
              <a:rPr kumimoji="1" lang="ko-KR" altLang="en-US" smtClean="0"/>
              <a:t>2022-09-07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312BF-63D2-D540-ADA9-6DC63533A8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6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10" r:id="rId3"/>
    <p:sldLayoutId id="2147483711" r:id="rId4"/>
    <p:sldLayoutId id="214748371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members.com/en_U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개체 틀 45">
            <a:extLst>
              <a:ext uri="{FF2B5EF4-FFF2-40B4-BE49-F238E27FC236}">
                <a16:creationId xmlns:a16="http://schemas.microsoft.com/office/drawing/2014/main" id="{4CA4F7C8-CE04-5928-7B4D-CAC7780EA20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0411" b="10411"/>
          <a:stretch>
            <a:fillRect/>
          </a:stretch>
        </p:blipFill>
        <p:spPr/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EBEBCE-FA11-F2A5-5D1C-693DB9A0E5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59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1E899C-DC15-EF83-9743-91BBB16D90D0}"/>
              </a:ext>
            </a:extLst>
          </p:cNvPr>
          <p:cNvSpPr txBox="1"/>
          <p:nvPr/>
        </p:nvSpPr>
        <p:spPr>
          <a:xfrm>
            <a:off x="2672399" y="2570263"/>
            <a:ext cx="68472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 algn="ctr"/>
            <a:r>
              <a:rPr lang="en-US" altLang="ko-KR" sz="8800" b="1" spc="0" dirty="0">
                <a:solidFill>
                  <a:schemeClr val="bg1"/>
                </a:solidFill>
              </a:rPr>
              <a:t>BUSINESS</a:t>
            </a:r>
            <a:endParaRPr lang="ko-KR" altLang="en-US" sz="6600" b="1" spc="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0324A3-9707-2C77-F028-42454CBBB802}"/>
              </a:ext>
            </a:extLst>
          </p:cNvPr>
          <p:cNvSpPr/>
          <p:nvPr/>
        </p:nvSpPr>
        <p:spPr>
          <a:xfrm>
            <a:off x="3610980" y="3987433"/>
            <a:ext cx="1480657" cy="464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BB84C9-4C0A-9F9D-FF34-FBD7BCC45A10}"/>
              </a:ext>
            </a:extLst>
          </p:cNvPr>
          <p:cNvGrpSpPr/>
          <p:nvPr/>
        </p:nvGrpSpPr>
        <p:grpSpPr>
          <a:xfrm>
            <a:off x="5430906" y="6154889"/>
            <a:ext cx="1347606" cy="348343"/>
            <a:chOff x="5430906" y="6154889"/>
            <a:chExt cx="1347606" cy="348343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61408E13-2D7E-635B-8B02-946BC1E090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432488" y="616431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60395FF-687D-7654-7765-E11BA3128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1878" y="633972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423D487-5584-33D8-D898-4F1D0B4CF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991" y="633196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8B2C2B0-09E1-19FC-125B-8A854F71D2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4300" y="633506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5EBF7315-D5A6-E8B7-F065-4EDF67C06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7027" y="633196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982AB3A-D5CD-2A4D-52AC-3DACBF3A9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9887" y="637232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40543D4-55F0-BAC1-9BC0-C430BD9C8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057" y="634127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440840F-A655-C442-7D1D-38171A0F86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0555" y="637387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EC05923-69C7-4015-32EF-CD7FDB389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086" y="637387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58C1F96E-733E-1CDD-9B32-5CEDECBF1F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0585" y="633196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280E514-432B-C68D-28BB-7C9B2F018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9203" y="637387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3D5B86D4-2492-74C3-7EC0-0EFD52DA6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315" y="637387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9321B34-FCA5-4220-A426-2179EFE95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89" y="637387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C718A95-9185-7FB1-EBC3-C43065203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5653" y="616431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472A3D57-C414-08D6-7E2D-92BB23A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5653" y="616431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99D8FCB-6CE3-6B0C-A679-A2686260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906" y="625745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CCA328E4-6B46-08B2-4792-44ABB387F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5653" y="634748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1608D741-5E92-60C3-A15A-DE316DDC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5988" y="616431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hlinkClick r:id="rId3"/>
              <a:extLst>
                <a:ext uri="{FF2B5EF4-FFF2-40B4-BE49-F238E27FC236}">
                  <a16:creationId xmlns:a16="http://schemas.microsoft.com/office/drawing/2014/main" id="{4FFFF3AD-1DE3-99D3-6D17-E89BADB033B8}"/>
                </a:ext>
              </a:extLst>
            </p:cNvPr>
            <p:cNvSpPr/>
            <p:nvPr/>
          </p:nvSpPr>
          <p:spPr>
            <a:xfrm>
              <a:off x="5437392" y="6154889"/>
              <a:ext cx="1341120" cy="348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4A158C0-9A4C-9DFE-6D45-288F3B48C7D6}"/>
              </a:ext>
            </a:extLst>
          </p:cNvPr>
          <p:cNvSpPr txBox="1"/>
          <p:nvPr/>
        </p:nvSpPr>
        <p:spPr>
          <a:xfrm>
            <a:off x="3072831" y="3941308"/>
            <a:ext cx="604633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pt-BR" altLang="ko-KR" sz="1800" spc="300" dirty="0">
                <a:solidFill>
                  <a:schemeClr val="bg1"/>
                </a:solidFill>
              </a:rPr>
              <a:t>BUSINESS  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305469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06ABF6AE-A9D1-9CBA-0FC6-68982B693C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15470" b="15470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315087-17A1-B7F1-CBD0-9AF9BA3DE2B5}"/>
              </a:ext>
            </a:extLst>
          </p:cNvPr>
          <p:cNvSpPr txBox="1"/>
          <p:nvPr/>
        </p:nvSpPr>
        <p:spPr>
          <a:xfrm>
            <a:off x="1519109" y="4995985"/>
            <a:ext cx="9153782" cy="1028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pt-BR" altLang="ko-KR" dirty="0" err="1">
                <a:solidFill>
                  <a:schemeClr val="tx1"/>
                </a:solidFill>
              </a:rPr>
              <a:t>Lorem</a:t>
            </a:r>
            <a:r>
              <a:rPr lang="pt-BR" altLang="ko-KR" dirty="0">
                <a:solidFill>
                  <a:schemeClr val="tx1"/>
                </a:solidFill>
              </a:rPr>
              <a:t> ipsum </a:t>
            </a:r>
            <a:r>
              <a:rPr lang="pt-BR" altLang="ko-KR" dirty="0" err="1">
                <a:solidFill>
                  <a:schemeClr val="tx1"/>
                </a:solidFill>
              </a:rPr>
              <a:t>dolor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sit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amet</a:t>
            </a:r>
            <a:r>
              <a:rPr lang="pt-BR" altLang="ko-KR" dirty="0">
                <a:solidFill>
                  <a:schemeClr val="tx1"/>
                </a:solidFill>
              </a:rPr>
              <a:t>, </a:t>
            </a:r>
            <a:r>
              <a:rPr lang="pt-BR" altLang="ko-KR" dirty="0" err="1">
                <a:solidFill>
                  <a:schemeClr val="tx1"/>
                </a:solidFill>
              </a:rPr>
              <a:t>ea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ius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labitur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accusata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complectitur</a:t>
            </a:r>
            <a:r>
              <a:rPr lang="pt-BR" altLang="ko-KR" dirty="0">
                <a:solidFill>
                  <a:schemeClr val="tx1"/>
                </a:solidFill>
              </a:rPr>
              <a:t>, et probo animal </a:t>
            </a:r>
            <a:r>
              <a:rPr lang="pt-BR" altLang="ko-KR" dirty="0" err="1">
                <a:solidFill>
                  <a:schemeClr val="tx1"/>
                </a:solidFill>
              </a:rPr>
              <a:t>volumus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nec</a:t>
            </a:r>
            <a:r>
              <a:rPr lang="pt-BR" altLang="ko-KR" dirty="0">
                <a:solidFill>
                  <a:schemeClr val="tx1"/>
                </a:solidFill>
              </a:rPr>
              <a:t>. </a:t>
            </a:r>
            <a:r>
              <a:rPr lang="pt-BR" altLang="ko-KR" dirty="0" err="1">
                <a:solidFill>
                  <a:schemeClr val="tx1"/>
                </a:solidFill>
              </a:rPr>
              <a:t>Sit</a:t>
            </a:r>
            <a:r>
              <a:rPr lang="pt-BR" altLang="ko-KR" dirty="0">
                <a:solidFill>
                  <a:schemeClr val="tx1"/>
                </a:solidFill>
              </a:rPr>
              <a:t> quando </a:t>
            </a:r>
            <a:r>
              <a:rPr lang="pt-BR" altLang="ko-KR" dirty="0" err="1">
                <a:solidFill>
                  <a:schemeClr val="tx1"/>
                </a:solidFill>
              </a:rPr>
              <a:t>persecuti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ex</a:t>
            </a:r>
            <a:r>
              <a:rPr lang="pt-BR" altLang="ko-KR" dirty="0">
                <a:solidFill>
                  <a:schemeClr val="tx1"/>
                </a:solidFill>
              </a:rPr>
              <a:t>, </a:t>
            </a:r>
            <a:r>
              <a:rPr lang="pt-BR" altLang="ko-KR" dirty="0" err="1">
                <a:solidFill>
                  <a:schemeClr val="tx1"/>
                </a:solidFill>
              </a:rPr>
              <a:t>pri</a:t>
            </a:r>
            <a:r>
              <a:rPr lang="pt-BR" altLang="ko-KR" dirty="0">
                <a:solidFill>
                  <a:schemeClr val="tx1"/>
                </a:solidFill>
              </a:rPr>
              <a:t> choro </a:t>
            </a:r>
            <a:r>
              <a:rPr lang="pt-BR" altLang="ko-KR" dirty="0" err="1">
                <a:solidFill>
                  <a:schemeClr val="tx1"/>
                </a:solidFill>
              </a:rPr>
              <a:t>epicurei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consequuntur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ea</a:t>
            </a:r>
            <a:r>
              <a:rPr lang="pt-BR" altLang="ko-KR" dirty="0">
                <a:solidFill>
                  <a:schemeClr val="tx1"/>
                </a:solidFill>
              </a:rPr>
              <a:t>. At </a:t>
            </a:r>
            <a:r>
              <a:rPr lang="pt-BR" altLang="ko-KR" dirty="0" err="1">
                <a:solidFill>
                  <a:schemeClr val="tx1"/>
                </a:solidFill>
              </a:rPr>
              <a:t>graeco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complectitur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his</a:t>
            </a:r>
            <a:r>
              <a:rPr lang="pt-BR" altLang="ko-KR" dirty="0">
                <a:solidFill>
                  <a:schemeClr val="tx1"/>
                </a:solidFill>
              </a:rPr>
              <a:t>, </a:t>
            </a:r>
            <a:r>
              <a:rPr lang="pt-BR" altLang="ko-KR" dirty="0" err="1">
                <a:solidFill>
                  <a:schemeClr val="tx1"/>
                </a:solidFill>
              </a:rPr>
              <a:t>sed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adversarium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disputationi</a:t>
            </a:r>
            <a:r>
              <a:rPr lang="pt-BR" altLang="ko-KR" dirty="0">
                <a:solidFill>
                  <a:schemeClr val="tx1"/>
                </a:solidFill>
              </a:rPr>
              <a:t> ut, quem reque ut </a:t>
            </a:r>
            <a:r>
              <a:rPr lang="pt-BR" altLang="ko-KR" dirty="0" err="1">
                <a:solidFill>
                  <a:schemeClr val="tx1"/>
                </a:solidFill>
              </a:rPr>
              <a:t>qui</a:t>
            </a:r>
            <a:r>
              <a:rPr lang="pt-BR" altLang="ko-KR" dirty="0">
                <a:solidFill>
                  <a:schemeClr val="tx1"/>
                </a:solidFill>
              </a:rPr>
              <a:t>. </a:t>
            </a:r>
            <a:r>
              <a:rPr lang="pt-BR" altLang="ko-KR" dirty="0" err="1">
                <a:solidFill>
                  <a:schemeClr val="tx1"/>
                </a:solidFill>
              </a:rPr>
              <a:t>Option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adolescens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sadipscing</a:t>
            </a:r>
            <a:r>
              <a:rPr lang="pt-BR" altLang="ko-KR" dirty="0">
                <a:solidFill>
                  <a:schemeClr val="tx1"/>
                </a:solidFill>
              </a:rPr>
              <a:t> cu vel. </a:t>
            </a:r>
            <a:r>
              <a:rPr lang="pt-BR" altLang="ko-KR" dirty="0" err="1">
                <a:solidFill>
                  <a:schemeClr val="tx1"/>
                </a:solidFill>
              </a:rPr>
              <a:t>Sint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aliquam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ex</a:t>
            </a:r>
            <a:r>
              <a:rPr lang="pt-BR" altLang="ko-KR" dirty="0">
                <a:solidFill>
                  <a:schemeClr val="tx1"/>
                </a:solidFill>
              </a:rPr>
              <a:t> est, ne </a:t>
            </a:r>
            <a:r>
              <a:rPr lang="pt-BR" altLang="ko-KR" dirty="0" err="1">
                <a:solidFill>
                  <a:schemeClr val="tx1"/>
                </a:solidFill>
              </a:rPr>
              <a:t>aliquid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lucilius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patrioque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mea</a:t>
            </a:r>
            <a:r>
              <a:rPr lang="pt-BR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98E5D5-8E69-3275-7552-9EB032B008BB}"/>
              </a:ext>
            </a:extLst>
          </p:cNvPr>
          <p:cNvSpPr/>
          <p:nvPr/>
        </p:nvSpPr>
        <p:spPr>
          <a:xfrm>
            <a:off x="1177256" y="3895328"/>
            <a:ext cx="5743037" cy="707886"/>
          </a:xfrm>
          <a:prstGeom prst="rect">
            <a:avLst/>
          </a:prstGeom>
          <a:solidFill>
            <a:schemeClr val="accent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AE19B2-BD92-79DD-932F-BA82919F8FD0}"/>
              </a:ext>
            </a:extLst>
          </p:cNvPr>
          <p:cNvSpPr/>
          <p:nvPr/>
        </p:nvSpPr>
        <p:spPr>
          <a:xfrm>
            <a:off x="1243110" y="3895328"/>
            <a:ext cx="5611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4000" b="1" spc="-150" dirty="0">
                <a:solidFill>
                  <a:schemeClr val="bg1"/>
                </a:solidFill>
                <a:latin typeface="+mj-lt"/>
              </a:rPr>
              <a:t>WELCOME COMPANY</a:t>
            </a:r>
            <a:endParaRPr lang="ko-Kore-KR" altLang="en-US" sz="40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570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이(가) 표시된 사진&#10;&#10;자동 생성된 설명">
            <a:extLst>
              <a:ext uri="{FF2B5EF4-FFF2-40B4-BE49-F238E27FC236}">
                <a16:creationId xmlns:a16="http://schemas.microsoft.com/office/drawing/2014/main" id="{70D44713-7A41-FCE2-BE43-18003E01F4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1" cy="68580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A921A-CA4B-C38A-1787-7BBE8124D72D}"/>
              </a:ext>
            </a:extLst>
          </p:cNvPr>
          <p:cNvSpPr txBox="1"/>
          <p:nvPr/>
        </p:nvSpPr>
        <p:spPr>
          <a:xfrm>
            <a:off x="664533" y="2107053"/>
            <a:ext cx="4974269" cy="135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pt-BR" altLang="ko-KR" dirty="0" err="1">
                <a:solidFill>
                  <a:schemeClr val="tx1"/>
                </a:solidFill>
              </a:rPr>
              <a:t>Lorem</a:t>
            </a:r>
            <a:r>
              <a:rPr lang="pt-BR" altLang="ko-KR" dirty="0">
                <a:solidFill>
                  <a:schemeClr val="tx1"/>
                </a:solidFill>
              </a:rPr>
              <a:t> ipsum </a:t>
            </a:r>
            <a:r>
              <a:rPr lang="pt-BR" altLang="ko-KR" dirty="0" err="1">
                <a:solidFill>
                  <a:schemeClr val="tx1"/>
                </a:solidFill>
              </a:rPr>
              <a:t>dolor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sit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amet</a:t>
            </a:r>
            <a:r>
              <a:rPr lang="pt-BR" altLang="ko-KR" dirty="0">
                <a:solidFill>
                  <a:schemeClr val="tx1"/>
                </a:solidFill>
              </a:rPr>
              <a:t>, </a:t>
            </a:r>
            <a:r>
              <a:rPr lang="pt-BR" altLang="ko-KR" dirty="0" err="1">
                <a:solidFill>
                  <a:schemeClr val="tx1"/>
                </a:solidFill>
              </a:rPr>
              <a:t>delicata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pertinacia</a:t>
            </a:r>
            <a:r>
              <a:rPr lang="pt-BR" altLang="ko-KR" dirty="0">
                <a:solidFill>
                  <a:schemeClr val="tx1"/>
                </a:solidFill>
              </a:rPr>
              <a:t> ei vis, </a:t>
            </a:r>
            <a:r>
              <a:rPr lang="pt-BR" altLang="ko-KR" dirty="0" err="1">
                <a:solidFill>
                  <a:schemeClr val="tx1"/>
                </a:solidFill>
              </a:rPr>
              <a:t>euismod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incorrupte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an</a:t>
            </a:r>
            <a:r>
              <a:rPr lang="pt-BR" altLang="ko-KR" dirty="0">
                <a:solidFill>
                  <a:schemeClr val="tx1"/>
                </a:solidFill>
              </a:rPr>
              <a:t> vim. </a:t>
            </a:r>
            <a:r>
              <a:rPr lang="pt-BR" altLang="ko-KR" dirty="0" err="1">
                <a:solidFill>
                  <a:schemeClr val="tx1"/>
                </a:solidFill>
              </a:rPr>
              <a:t>Dictas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epicuri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nominati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vel</a:t>
            </a:r>
            <a:r>
              <a:rPr lang="pt-BR" altLang="ko-KR" dirty="0">
                <a:solidFill>
                  <a:schemeClr val="tx1"/>
                </a:solidFill>
              </a:rPr>
              <a:t> ne, </a:t>
            </a:r>
            <a:r>
              <a:rPr lang="pt-BR" altLang="ko-KR" dirty="0" err="1">
                <a:solidFill>
                  <a:schemeClr val="tx1"/>
                </a:solidFill>
              </a:rPr>
              <a:t>prompta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discere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fuisset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usu</a:t>
            </a:r>
            <a:r>
              <a:rPr lang="pt-BR" altLang="ko-KR" dirty="0">
                <a:solidFill>
                  <a:schemeClr val="tx1"/>
                </a:solidFill>
              </a:rPr>
              <a:t> ex. </a:t>
            </a:r>
            <a:r>
              <a:rPr lang="pt-BR" altLang="ko-KR" dirty="0" err="1">
                <a:solidFill>
                  <a:schemeClr val="tx1"/>
                </a:solidFill>
              </a:rPr>
              <a:t>Odio</a:t>
            </a:r>
            <a:r>
              <a:rPr lang="pt-BR" altLang="ko-KR" dirty="0">
                <a:solidFill>
                  <a:schemeClr val="tx1"/>
                </a:solidFill>
              </a:rPr>
              <a:t> tantas </a:t>
            </a:r>
            <a:r>
              <a:rPr lang="pt-BR" altLang="ko-KR" dirty="0" err="1">
                <a:solidFill>
                  <a:schemeClr val="tx1"/>
                </a:solidFill>
              </a:rPr>
              <a:t>iudicabit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qui</a:t>
            </a:r>
            <a:r>
              <a:rPr lang="pt-BR" altLang="ko-KR" dirty="0">
                <a:solidFill>
                  <a:schemeClr val="tx1"/>
                </a:solidFill>
              </a:rPr>
              <a:t> no, </a:t>
            </a:r>
            <a:r>
              <a:rPr lang="pt-BR" altLang="ko-KR" dirty="0" err="1">
                <a:solidFill>
                  <a:schemeClr val="tx1"/>
                </a:solidFill>
              </a:rPr>
              <a:t>natum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appareat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repudiare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nam</a:t>
            </a:r>
            <a:r>
              <a:rPr lang="pt-BR" altLang="ko-KR" dirty="0">
                <a:solidFill>
                  <a:schemeClr val="tx1"/>
                </a:solidFill>
              </a:rPr>
              <a:t> an. Alia </a:t>
            </a:r>
            <a:r>
              <a:rPr lang="pt-BR" altLang="ko-KR" dirty="0" err="1">
                <a:solidFill>
                  <a:schemeClr val="tx1"/>
                </a:solidFill>
              </a:rPr>
              <a:t>definiebas</a:t>
            </a:r>
            <a:r>
              <a:rPr lang="pt-BR" altLang="ko-KR" dirty="0">
                <a:solidFill>
                  <a:schemeClr val="tx1"/>
                </a:solidFill>
              </a:rPr>
              <a:t> </a:t>
            </a:r>
            <a:r>
              <a:rPr lang="pt-BR" altLang="ko-KR" dirty="0" err="1">
                <a:solidFill>
                  <a:schemeClr val="tx1"/>
                </a:solidFill>
              </a:rPr>
              <a:t>ex</a:t>
            </a:r>
            <a:r>
              <a:rPr lang="pt-BR" altLang="ko-KR" dirty="0">
                <a:solidFill>
                  <a:schemeClr val="tx1"/>
                </a:solidFill>
              </a:rPr>
              <a:t> mel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758A27-C2C2-A781-A368-C8319893F9BD}"/>
              </a:ext>
            </a:extLst>
          </p:cNvPr>
          <p:cNvSpPr/>
          <p:nvPr/>
        </p:nvSpPr>
        <p:spPr>
          <a:xfrm rot="19848123">
            <a:off x="6739154" y="1754305"/>
            <a:ext cx="3680259" cy="588561"/>
          </a:xfrm>
          <a:prstGeom prst="rect">
            <a:avLst/>
          </a:prstGeom>
          <a:solidFill>
            <a:schemeClr val="accent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5314B-CA4A-9CBD-FF9E-49E3085176AB}"/>
              </a:ext>
            </a:extLst>
          </p:cNvPr>
          <p:cNvSpPr/>
          <p:nvPr/>
        </p:nvSpPr>
        <p:spPr>
          <a:xfrm>
            <a:off x="664533" y="616616"/>
            <a:ext cx="5611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4000" b="1" spc="-150" dirty="0">
                <a:latin typeface="+mj-lt"/>
              </a:rPr>
              <a:t>THE MISSION</a:t>
            </a:r>
            <a:endParaRPr lang="ko-Kore-KR" altLang="en-US" sz="4000" b="1" spc="-15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EDD1D-C54B-A1CC-6232-67E2907C286D}"/>
              </a:ext>
            </a:extLst>
          </p:cNvPr>
          <p:cNvSpPr txBox="1"/>
          <p:nvPr/>
        </p:nvSpPr>
        <p:spPr>
          <a:xfrm>
            <a:off x="664533" y="1251676"/>
            <a:ext cx="6046339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pt-BR" altLang="ko-KR" sz="1600" spc="300" dirty="0">
                <a:solidFill>
                  <a:schemeClr val="tx1"/>
                </a:solidFill>
              </a:rPr>
              <a:t>BUSINESS  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369292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6AA1C96-CADF-E944-809B-DEE77940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YOUR TITLE GOES HERE</a:t>
            </a:r>
            <a:endParaRPr lang="ko-Kore-KR" altLang="en-US" dirty="0"/>
          </a:p>
        </p:txBody>
      </p:sp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26A1C195-65E2-5C48-96D9-E320967A2E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ore-KR" dirty="0"/>
              <a:t>Replace with your own text</a:t>
            </a:r>
            <a:endParaRPr lang="ko-Kore-KR" altLang="en-US" dirty="0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696A6F90-E1B7-CBA6-32E0-DF6DFAEA667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67588" b="23396"/>
          <a:stretch/>
        </p:blipFill>
        <p:spPr>
          <a:xfrm>
            <a:off x="1" y="6124575"/>
            <a:ext cx="12192000" cy="733425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587927-878D-F2F2-3151-6F58D4A7A7B5}"/>
              </a:ext>
            </a:extLst>
          </p:cNvPr>
          <p:cNvSpPr/>
          <p:nvPr/>
        </p:nvSpPr>
        <p:spPr>
          <a:xfrm>
            <a:off x="742950" y="5892139"/>
            <a:ext cx="2529412" cy="464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843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7F3C40-F7A5-2F09-C6DE-E4DBB168BCEF}"/>
              </a:ext>
            </a:extLst>
          </p:cNvPr>
          <p:cNvSpPr txBox="1"/>
          <p:nvPr/>
        </p:nvSpPr>
        <p:spPr>
          <a:xfrm>
            <a:off x="6651814" y="1814259"/>
            <a:ext cx="44972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3600" b="1" spc="-150">
                <a:latin typeface="+mj-lt"/>
              </a:defRPr>
            </a:lvl1pPr>
          </a:lstStyle>
          <a:p>
            <a:pPr algn="ctr"/>
            <a:r>
              <a:rPr lang="pt-BR" altLang="ko-KR" sz="4000" dirty="0"/>
              <a:t>“</a:t>
            </a:r>
            <a:r>
              <a:rPr lang="pt-BR" altLang="ko-KR" sz="4000" dirty="0" err="1"/>
              <a:t>Lorem</a:t>
            </a:r>
            <a:r>
              <a:rPr lang="pt-BR" altLang="ko-KR" sz="4000" dirty="0"/>
              <a:t> ipsum </a:t>
            </a:r>
            <a:r>
              <a:rPr lang="pt-BR" altLang="ko-KR" sz="4000" dirty="0" err="1"/>
              <a:t>dolor</a:t>
            </a:r>
            <a:r>
              <a:rPr lang="pt-BR" altLang="ko-KR" sz="4000" dirty="0"/>
              <a:t> </a:t>
            </a:r>
            <a:r>
              <a:rPr lang="pt-BR" altLang="ko-KR" sz="4000" dirty="0" err="1"/>
              <a:t>sit</a:t>
            </a:r>
            <a:r>
              <a:rPr lang="pt-BR" altLang="ko-KR" sz="4000" dirty="0"/>
              <a:t> </a:t>
            </a:r>
            <a:r>
              <a:rPr lang="pt-BR" altLang="ko-KR" sz="4000" dirty="0" err="1"/>
              <a:t>amet</a:t>
            </a:r>
            <a:r>
              <a:rPr lang="pt-BR" altLang="ko-KR" sz="4000" dirty="0"/>
              <a:t>, </a:t>
            </a:r>
            <a:r>
              <a:rPr lang="pt-BR" altLang="ko-KR" sz="4000" dirty="0" err="1"/>
              <a:t>quodsi</a:t>
            </a:r>
            <a:r>
              <a:rPr lang="pt-BR" altLang="ko-KR" sz="4000" dirty="0"/>
              <a:t> </a:t>
            </a:r>
            <a:r>
              <a:rPr lang="pt-BR" altLang="ko-KR" sz="4000" dirty="0" err="1"/>
              <a:t>mediocrem</a:t>
            </a:r>
            <a:r>
              <a:rPr lang="pt-BR" altLang="ko-KR" sz="4000" dirty="0"/>
              <a:t> </a:t>
            </a:r>
            <a:r>
              <a:rPr lang="pt-BR" altLang="ko-KR" sz="4000" dirty="0" err="1"/>
              <a:t>pri</a:t>
            </a:r>
            <a:r>
              <a:rPr lang="pt-BR" altLang="ko-KR" sz="4000" dirty="0"/>
              <a:t> </a:t>
            </a:r>
            <a:r>
              <a:rPr lang="pt-BR" altLang="ko-KR" sz="4000" dirty="0" err="1"/>
              <a:t>at</a:t>
            </a:r>
            <a:r>
              <a:rPr lang="pt-BR" altLang="ko-KR" sz="4000" dirty="0"/>
              <a:t>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7D000E-F5A5-2E29-2F8D-89F14B009EC9}"/>
              </a:ext>
            </a:extLst>
          </p:cNvPr>
          <p:cNvSpPr/>
          <p:nvPr/>
        </p:nvSpPr>
        <p:spPr>
          <a:xfrm>
            <a:off x="6725081" y="4620485"/>
            <a:ext cx="4350761" cy="42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600" spc="300" dirty="0"/>
              <a:t>THANK YOU FOR WACTHING</a:t>
            </a:r>
            <a:endParaRPr lang="ko-Kore-KR" altLang="en-US" sz="1600" spc="300" dirty="0"/>
          </a:p>
        </p:txBody>
      </p:sp>
      <p:pic>
        <p:nvPicPr>
          <p:cNvPr id="8" name="그림 개체 틀 7" descr="사람, 실내, 벽, 여자이(가) 표시된 사진&#10;&#10;자동 생성된 설명">
            <a:extLst>
              <a:ext uri="{FF2B5EF4-FFF2-40B4-BE49-F238E27FC236}">
                <a16:creationId xmlns:a16="http://schemas.microsoft.com/office/drawing/2014/main" id="{307C23A4-C334-39F5-2223-9AB84326A8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540188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0928D9D-3F2B-CCC0-94F4-F4E5DBE2F2D2}"/>
              </a:ext>
            </a:extLst>
          </p:cNvPr>
          <p:cNvSpPr/>
          <p:nvPr/>
        </p:nvSpPr>
        <p:spPr>
          <a:xfrm rot="5400000">
            <a:off x="4019100" y="1876368"/>
            <a:ext cx="3042173" cy="554156"/>
          </a:xfrm>
          <a:prstGeom prst="rect">
            <a:avLst/>
          </a:prstGeom>
          <a:solidFill>
            <a:schemeClr val="accent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381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3D118"/>
      </a:accent1>
      <a:accent2>
        <a:srgbClr val="7A7B7C"/>
      </a:accent2>
      <a:accent3>
        <a:srgbClr val="3C383A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사용자 지정 1">
      <a:majorFont>
        <a:latin typeface="Noto Sans"/>
        <a:ea typeface="Calibri"/>
        <a:cs typeface=""/>
      </a:majorFont>
      <a:minorFont>
        <a:latin typeface="Calibri"/>
        <a:ea typeface="Calibri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9673</TotalTime>
  <Words>141</Words>
  <Application>Microsoft Office PowerPoint</Application>
  <PresentationFormat>와이드스크린</PresentationFormat>
  <Paragraphs>11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Arial</vt:lpstr>
      <vt:lpstr>맑은 고딕</vt:lpstr>
      <vt:lpstr>Calibri</vt:lpstr>
      <vt:lpstr>Noto Sans</vt:lpstr>
      <vt:lpstr>Office 테마</vt:lpstr>
      <vt:lpstr>PowerPoint 프레젠테이션</vt:lpstr>
      <vt:lpstr>PowerPoint 프레젠테이션</vt:lpstr>
      <vt:lpstr>PowerPoint 프레젠테이션</vt:lpstr>
      <vt:lpstr>YOUR TITLE GOES HERE</vt:lpstr>
      <vt:lpstr>PowerPoint 프레젠테이션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IA.HAN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terms:created xsi:type="dcterms:W3CDTF">2022-01-01T06:51:30Z</dcterms:created>
  <dcterms:modified xsi:type="dcterms:W3CDTF">2022-09-07T02:44:26Z</dcterms:modified>
  <cp:category>www.slidemembers.com</cp:category>
</cp:coreProperties>
</file>